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6" r:id="rId4"/>
    <p:sldId id="275" r:id="rId5"/>
    <p:sldId id="278" r:id="rId6"/>
    <p:sldId id="277" r:id="rId7"/>
    <p:sldId id="279" r:id="rId8"/>
    <p:sldId id="280" r:id="rId9"/>
    <p:sldId id="282" r:id="rId10"/>
    <p:sldId id="281" r:id="rId11"/>
    <p:sldId id="28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F651"/>
    <a:srgbClr val="FA5CE3"/>
    <a:srgbClr val="FCE170"/>
    <a:srgbClr val="FF0066"/>
    <a:srgbClr val="15ECF7"/>
    <a:srgbClr val="9B4A07"/>
    <a:srgbClr val="FFFF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34AD5-F3AE-4634-8347-B1E1AEE1734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F877A-6096-4DA6-86DA-22D8E6277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2200" y="3352800"/>
            <a:ext cx="29718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SD TALENTA</a:t>
            </a:r>
          </a:p>
        </p:txBody>
      </p:sp>
      <p:sp>
        <p:nvSpPr>
          <p:cNvPr id="12290" name="AutoShape 2" descr="Talenta School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1" name="Picture 3" descr="C:\Latar Bagraun\logo Ta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362200" y="4724400"/>
            <a:ext cx="54102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38100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TATA TERTIB </a:t>
            </a:r>
          </a:p>
          <a:p>
            <a:pPr algn="ctr"/>
            <a:r>
              <a:rPr lang="en-US" sz="4800" dirty="0">
                <a:ln w="38100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DI SEKOLAH</a:t>
            </a:r>
          </a:p>
        </p:txBody>
      </p:sp>
      <p:pic>
        <p:nvPicPr>
          <p:cNvPr id="6" name="Picture 5" descr="C:\Users\ASUS\AppData\Local\Microsoft\Windows\Temporary Internet Files\Content.Word\Screenshot_2020-07-28-10-06-24-32.jpg"/>
          <p:cNvPicPr/>
          <p:nvPr/>
        </p:nvPicPr>
        <p:blipFill>
          <a:blip r:embed="rId4" cstate="print"/>
          <a:srcRect l="22741" t="37151" b="22283"/>
          <a:stretch>
            <a:fillRect/>
          </a:stretch>
        </p:blipFill>
        <p:spPr bwMode="auto">
          <a:xfrm>
            <a:off x="0" y="5105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6400800"/>
            <a:ext cx="1752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Miss Mika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038600"/>
            <a:ext cx="914400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Tata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tertib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adalah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peraturan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 yang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harus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dipatuhi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dan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dilaksanakan</a:t>
            </a:r>
            <a:endParaRPr lang="en-US" sz="40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5" name="Picture 1" descr="C:\Latar Bagraun\gif sek 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-56271"/>
            <a:ext cx="4181475" cy="41814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5400" y="1905000"/>
            <a:ext cx="6629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Melanggar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tata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tertib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akan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mendapatkan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sanksi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atau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hukuman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4114800"/>
            <a:ext cx="617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Mematuhi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tata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tertib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akan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melatih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kita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 Black" pitchFamily="34" charset="0"/>
                <a:ea typeface="Calibri" pitchFamily="34" charset="0"/>
                <a:cs typeface="Arial" pitchFamily="34" charset="0"/>
              </a:rPr>
              <a:t>untuk</a:t>
            </a:r>
            <a:r>
              <a:rPr lang="en-US" sz="3600" dirty="0"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bertanggung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jawab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1066800"/>
            <a:ext cx="5943600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36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676400"/>
            <a:ext cx="74676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Tata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tertib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di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sekolah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wajib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dipatuhi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oleh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seluruh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warga</a:t>
            </a: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sekolah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33400"/>
            <a:ext cx="6172200" cy="990600"/>
          </a:xfrm>
        </p:spPr>
        <p:txBody>
          <a:bodyPr>
            <a:noAutofit/>
          </a:bodyPr>
          <a:lstStyle/>
          <a:p>
            <a:r>
              <a:rPr lang="en-US" sz="36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Contoh</a:t>
            </a:r>
            <a: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tata</a:t>
            </a:r>
            <a: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tertib</a:t>
            </a:r>
            <a:b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</a:br>
            <a: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di</a:t>
            </a:r>
            <a: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</a:rPr>
              <a:t>sekolah</a:t>
            </a:r>
            <a:endParaRPr lang="en-US" sz="36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28674" name="Picture 2" descr="43+ Gambar Animasi Bergerak Anak Sekolah, Inspirasi Terkini!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295400"/>
            <a:ext cx="1905000" cy="4953000"/>
          </a:xfrm>
          <a:prstGeom prst="rect">
            <a:avLst/>
          </a:prstGeom>
          <a:noFill/>
        </p:spPr>
      </p:pic>
      <p:sp>
        <p:nvSpPr>
          <p:cNvPr id="8" name="Left Arrow 7"/>
          <p:cNvSpPr/>
          <p:nvPr/>
        </p:nvSpPr>
        <p:spPr>
          <a:xfrm rot="1060770">
            <a:off x="2953241" y="2511554"/>
            <a:ext cx="5791650" cy="2072760"/>
          </a:xfrm>
          <a:prstGeom prst="leftArrow">
            <a:avLst>
              <a:gd name="adj1" fmla="val 50000"/>
              <a:gd name="adj2" fmla="val 3451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1.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Datang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ke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sekolah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tepat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waktu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Left Arrow 8"/>
          <p:cNvSpPr/>
          <p:nvPr/>
        </p:nvSpPr>
        <p:spPr>
          <a:xfrm rot="1017814">
            <a:off x="2676317" y="4409927"/>
            <a:ext cx="5977689" cy="1999974"/>
          </a:xfrm>
          <a:prstGeom prst="leftArrow">
            <a:avLst>
              <a:gd name="adj1" fmla="val 50000"/>
              <a:gd name="adj2" fmla="val 30971"/>
            </a:avLst>
          </a:prstGeom>
          <a:solidFill>
            <a:srgbClr val="15EC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2. </a:t>
            </a:r>
            <a:r>
              <a:rPr lang="en-US" sz="3600" b="1" dirty="0" err="1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Memakai</a:t>
            </a:r>
            <a:r>
              <a:rPr lang="en-US" sz="36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 </a:t>
            </a:r>
            <a:r>
              <a:rPr lang="en-US" sz="3600" b="1" dirty="0" err="1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seragam</a:t>
            </a:r>
            <a:r>
              <a:rPr lang="en-US" sz="36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b="1" dirty="0" err="1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sesuai</a:t>
            </a:r>
            <a:r>
              <a:rPr lang="en-US" sz="36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b="1" dirty="0" err="1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jadwal</a:t>
            </a:r>
            <a:endParaRPr lang="en-US" sz="36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/>
          <p:cNvSpPr/>
          <p:nvPr/>
        </p:nvSpPr>
        <p:spPr>
          <a:xfrm>
            <a:off x="723900" y="477129"/>
            <a:ext cx="7696200" cy="2743200"/>
          </a:xfrm>
          <a:prstGeom prst="cloud">
            <a:avLst/>
          </a:prstGeom>
          <a:solidFill>
            <a:srgbClr val="15EC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3.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Memberi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surat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keterangan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jika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tidak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masuk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sekolah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7649" name="Picture 1" descr="C:\Latar Bagraun\surat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429000"/>
            <a:ext cx="4038600" cy="2374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2362200"/>
            <a:ext cx="5715000" cy="838200"/>
          </a:xfrm>
          <a:prstGeom prst="rect">
            <a:avLst/>
          </a:prstGeom>
          <a:solidFill>
            <a:srgbClr val="16F65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5.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Tidak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ribut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di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kelas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8400" y="3505200"/>
            <a:ext cx="4876800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15EC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6.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Mengumpulkan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tugas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tepat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waktu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FF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457200"/>
            <a:ext cx="5943600" cy="1676400"/>
          </a:xfrm>
          <a:prstGeom prst="rect">
            <a:avLst/>
          </a:prstGeom>
          <a:solidFill>
            <a:srgbClr val="FF00FF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4. </a:t>
            </a:r>
            <a:r>
              <a:rPr lang="en-US" sz="360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Memperhatikan</a:t>
            </a:r>
            <a:r>
              <a:rPr lang="en-US" sz="36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 guru </a:t>
            </a:r>
            <a:r>
              <a:rPr lang="en-US" sz="360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saat</a:t>
            </a:r>
            <a:r>
              <a:rPr lang="en-US" sz="36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menjelaskan</a:t>
            </a:r>
            <a:r>
              <a:rPr lang="en-US" sz="36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pitchFamily="34" charset="0"/>
              </a:rPr>
              <a:t>pelajaran</a:t>
            </a:r>
            <a:endParaRPr lang="en-US" sz="36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9698" name="Picture 2" descr="C:\Latar Bagraun\menulis 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105400"/>
            <a:ext cx="2438400" cy="1438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3886200" cy="2209800"/>
          </a:xfrm>
        </p:spPr>
        <p:txBody>
          <a:bodyPr>
            <a:normAutofit/>
          </a:bodyPr>
          <a:lstStyle/>
          <a:p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7.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Membuang</a:t>
            </a:r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sampah</a:t>
            </a:r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pada</a:t>
            </a:r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Arial Black" pitchFamily="34" charset="0"/>
              </a:rPr>
              <a:t>tempatnya</a:t>
            </a:r>
            <a:endParaRPr lang="en-US" sz="3600" dirty="0">
              <a:ln>
                <a:solidFill>
                  <a:srgbClr val="FF0066"/>
                </a:solidFill>
              </a:ln>
              <a:solidFill>
                <a:srgbClr val="FF0066"/>
              </a:solidFill>
              <a:latin typeface="Arial Black" pitchFamily="34" charset="0"/>
            </a:endParaRPr>
          </a:p>
        </p:txBody>
      </p:sp>
      <p:pic>
        <p:nvPicPr>
          <p:cNvPr id="30722" name="Picture 2" descr="C:\Latar Bagraun\piket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4038600" cy="266700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723" name="Picture 3" descr="C:\Latar Bagraun\Buang-sampah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77129"/>
            <a:ext cx="4343400" cy="2743200"/>
          </a:xfrm>
          <a:prstGeom prst="rect">
            <a:avLst/>
          </a:prstGeom>
          <a:ln w="127000" cap="sq">
            <a:solidFill>
              <a:srgbClr val="FF00F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495800" y="4267200"/>
            <a:ext cx="4419600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8. </a:t>
            </a: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Melaksanakan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piket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kelas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971800"/>
            <a:ext cx="6096000" cy="1295400"/>
          </a:xfrm>
        </p:spPr>
        <p:txBody>
          <a:bodyPr>
            <a:noAutofit/>
          </a:bodyPr>
          <a:lstStyle/>
          <a:p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2.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Mempunyai</a:t>
            </a:r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banyak</a:t>
            </a:r>
            <a:r>
              <a:rPr lang="en-US" sz="3600" dirty="0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ln>
                  <a:solidFill>
                    <a:srgbClr val="FF0066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teman</a:t>
            </a:r>
            <a:endParaRPr lang="en-US" sz="3600" dirty="0">
              <a:ln>
                <a:solidFill>
                  <a:srgbClr val="FF0066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600200" y="1905000"/>
            <a:ext cx="6096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1. </a:t>
            </a:r>
            <a:r>
              <a:rPr kumimoji="0" lang="en-US" sz="4400" b="0" i="0" u="none" strike="noStrike" kern="1200" cap="none" spc="0" normalizeH="0" baseline="0" noProof="0" dirty="0" err="1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Mencegah</a:t>
            </a:r>
            <a:r>
              <a:rPr kumimoji="0" lang="en-US" sz="4400" b="0" i="0" u="none" strike="noStrike" kern="1200" cap="none" spc="0" normalizeH="0" noProof="0" dirty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kekacauan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srgbClr val="FF00FF"/>
                </a:solidFill>
              </a:ln>
              <a:solidFill>
                <a:srgbClr val="FF00FF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228600"/>
            <a:ext cx="61722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Manfaat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mematuhi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tata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tertib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09800"/>
            <a:ext cx="6477000" cy="1447800"/>
          </a:xfrm>
        </p:spPr>
        <p:txBody>
          <a:bodyPr>
            <a:normAutofit/>
          </a:bodyPr>
          <a:lstStyle/>
          <a:p>
            <a:r>
              <a:rPr lang="en-US" sz="4000" b="1" dirty="0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3. </a:t>
            </a:r>
            <a:r>
              <a:rPr lang="en-US" sz="4000" b="1" dirty="0" err="1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Suasana</a:t>
            </a:r>
            <a:r>
              <a:rPr lang="en-US" sz="4000" b="1" dirty="0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</a:t>
            </a:r>
            <a:r>
              <a:rPr lang="en-US" sz="4000" b="1" dirty="0" err="1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belajar</a:t>
            </a:r>
            <a:r>
              <a:rPr lang="en-US" sz="4000" b="1" dirty="0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</a:t>
            </a:r>
            <a:br>
              <a:rPr lang="en-US" sz="4000" b="1" dirty="0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</a:br>
            <a:r>
              <a:rPr lang="en-US" sz="4000" b="1" dirty="0" err="1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menjadi</a:t>
            </a:r>
            <a:r>
              <a:rPr lang="en-US" sz="4000" b="1" dirty="0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</a:t>
            </a:r>
            <a:r>
              <a:rPr lang="en-US" sz="4000" b="1" dirty="0" err="1">
                <a:ln w="1905">
                  <a:solidFill>
                    <a:srgbClr val="FF0000"/>
                  </a:solidFill>
                </a:ln>
                <a:solidFill>
                  <a:srgbClr val="16F65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nyaman</a:t>
            </a:r>
            <a:endParaRPr lang="en-US" sz="4000" b="1" dirty="0">
              <a:ln w="1905">
                <a:solidFill>
                  <a:srgbClr val="FF0000"/>
                </a:solidFill>
              </a:ln>
              <a:solidFill>
                <a:srgbClr val="16F65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71600" y="762000"/>
            <a:ext cx="61722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Manfaat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mematuhi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tata</a:t>
            </a:r>
            <a:r>
              <a:rPr kumimoji="0" lang="en-US" sz="3600" b="0" i="0" u="none" strike="noStrike" kern="1200" cap="none" spc="0" normalizeH="0" noProof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tertib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0" y="3733800"/>
            <a:ext cx="6400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+mj-ea"/>
                <a:cs typeface="+mj-cs"/>
              </a:rPr>
              <a:t>4. </a:t>
            </a:r>
            <a:r>
              <a:rPr lang="en-US" sz="41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+mj-ea"/>
                <a:cs typeface="+mj-cs"/>
              </a:rPr>
              <a:t>Melatih</a:t>
            </a:r>
            <a:r>
              <a:rPr lang="en-US" sz="44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+mj-ea"/>
                <a:cs typeface="+mj-cs"/>
              </a:rPr>
              <a:t> </a:t>
            </a:r>
            <a:r>
              <a:rPr lang="en-US" sz="440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Black" pitchFamily="34" charset="0"/>
                <a:ea typeface="+mj-ea"/>
                <a:cs typeface="+mj-cs"/>
              </a:rPr>
              <a:t>kedisiplinan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6705600" cy="1447800"/>
          </a:xfrm>
        </p:spPr>
        <p:txBody>
          <a:bodyPr>
            <a:normAutofit/>
          </a:bodyPr>
          <a:lstStyle/>
          <a:p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Akibat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tidak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mematuhi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tata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tertib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di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en-US" sz="4000" dirty="0" err="1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sekolah</a:t>
            </a:r>
            <a:r>
              <a:rPr lang="en-US" sz="4000" dirty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43600" y="1676400"/>
            <a:ext cx="2743200" cy="259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4. </a:t>
            </a: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Dijauhi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 </a:t>
            </a: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teman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47800" y="1981200"/>
            <a:ext cx="3581400" cy="990600"/>
          </a:xfrm>
          <a:prstGeom prst="rect">
            <a:avLst/>
          </a:prstGeom>
          <a:solidFill>
            <a:srgbClr val="15ECF7"/>
          </a:solidFill>
          <a:ln w="57150">
            <a:solidFill>
              <a:srgbClr val="FF0066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CE170"/>
                </a:solidFill>
                <a:latin typeface="Arial Black" pitchFamily="34" charset="0"/>
                <a:ea typeface="+mj-ea"/>
                <a:cs typeface="+mj-cs"/>
              </a:rPr>
              <a:t>1.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CE170"/>
                </a:solidFill>
                <a:latin typeface="Arial Black" pitchFamily="34" charset="0"/>
                <a:ea typeface="+mj-ea"/>
                <a:cs typeface="+mj-cs"/>
              </a:rPr>
              <a:t>Terjadi</a:t>
            </a:r>
            <a:r>
              <a:rPr lang="en-US" sz="3600" dirty="0">
                <a:ln>
                  <a:solidFill>
                    <a:srgbClr val="FF0000"/>
                  </a:solidFill>
                </a:ln>
                <a:solidFill>
                  <a:srgbClr val="FCE170"/>
                </a:solidFill>
                <a:latin typeface="Arial Black" pitchFamily="34" charset="0"/>
                <a:ea typeface="+mj-ea"/>
                <a:cs typeface="+mj-cs"/>
              </a:rPr>
              <a:t> </a:t>
            </a:r>
            <a:r>
              <a:rPr lang="en-US" sz="3600" dirty="0" err="1">
                <a:ln>
                  <a:solidFill>
                    <a:srgbClr val="FF0000"/>
                  </a:solidFill>
                </a:ln>
                <a:solidFill>
                  <a:srgbClr val="FCE170"/>
                </a:solidFill>
                <a:latin typeface="Arial Black" pitchFamily="34" charset="0"/>
                <a:ea typeface="+mj-ea"/>
                <a:cs typeface="+mj-cs"/>
              </a:rPr>
              <a:t>kekacauan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CE17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3352800"/>
            <a:ext cx="4267200" cy="838200"/>
          </a:xfrm>
          <a:prstGeom prst="rect">
            <a:avLst/>
          </a:prstGeom>
          <a:solidFill>
            <a:srgbClr val="FFFF00"/>
          </a:solidFill>
          <a:ln w="57150">
            <a:solidFill>
              <a:srgbClr val="15ECF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Arial Black" pitchFamily="34" charset="0"/>
                <a:ea typeface="+mj-ea"/>
                <a:cs typeface="+mj-cs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Ditegur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guru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4495800"/>
            <a:ext cx="5029200" cy="1752600"/>
          </a:xfrm>
          <a:prstGeom prst="rect">
            <a:avLst/>
          </a:prstGeom>
          <a:solidFill>
            <a:srgbClr val="FCE17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3.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Suasana</a:t>
            </a: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belajar</a:t>
            </a: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menjadi</a:t>
            </a: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tidak</a:t>
            </a: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nyaman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4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157</Words>
  <Application>Microsoft Office PowerPoint</Application>
  <PresentationFormat>Tampilan Layar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Contoh tata tertib  di sekolah</vt:lpstr>
      <vt:lpstr>Presentasi PowerPoint</vt:lpstr>
      <vt:lpstr>Presentasi PowerPoint</vt:lpstr>
      <vt:lpstr>7. Membuang sampah pada tempatnya</vt:lpstr>
      <vt:lpstr>2. Mempunyai banyak teman</vt:lpstr>
      <vt:lpstr>3. Suasana belajar  menjadi nyaman</vt:lpstr>
      <vt:lpstr>Akibat tidak mematuhi tata tertib di sekolah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62821</cp:lastModifiedBy>
  <cp:revision>23</cp:revision>
  <dcterms:created xsi:type="dcterms:W3CDTF">2020-07-14T15:41:14Z</dcterms:created>
  <dcterms:modified xsi:type="dcterms:W3CDTF">2020-07-28T04:08:24Z</dcterms:modified>
</cp:coreProperties>
</file>